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9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0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5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6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6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0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4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6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2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2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0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A1CB0-70AD-4029-A76E-088BC1D7228F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B5086-7F03-41E2-996B-5813A704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4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57338" y="2071687"/>
            <a:ext cx="9929813" cy="4186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557338" y="3300413"/>
            <a:ext cx="9915525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57338" y="4750594"/>
            <a:ext cx="9915525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914525" y="2671763"/>
            <a:ext cx="1528763" cy="2800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71937" y="2714625"/>
            <a:ext cx="1785938" cy="27146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215062" y="2800350"/>
            <a:ext cx="1900238" cy="2728912"/>
          </a:xfrm>
          <a:prstGeom prst="triangle">
            <a:avLst>
              <a:gd name="adj" fmla="val 4849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986836" y="2800350"/>
            <a:ext cx="1900238" cy="2600325"/>
            <a:chOff x="8986836" y="2800350"/>
            <a:chExt cx="1900238" cy="2600325"/>
          </a:xfrm>
        </p:grpSpPr>
        <p:sp>
          <p:nvSpPr>
            <p:cNvPr id="16" name="Isosceles Triangle 15"/>
            <p:cNvSpPr/>
            <p:nvPr/>
          </p:nvSpPr>
          <p:spPr>
            <a:xfrm>
              <a:off x="8986836" y="2800350"/>
              <a:ext cx="1900238" cy="1300163"/>
            </a:xfrm>
            <a:prstGeom prst="triangle">
              <a:avLst>
                <a:gd name="adj" fmla="val 484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 rot="10800000">
              <a:off x="8986836" y="4100512"/>
              <a:ext cx="1900238" cy="1300163"/>
            </a:xfrm>
            <a:prstGeom prst="triangle">
              <a:avLst>
                <a:gd name="adj" fmla="val 484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14525" y="1528763"/>
            <a:ext cx="99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Area x*y</a:t>
            </a:r>
          </a:p>
        </p:txBody>
      </p:sp>
    </p:spTree>
    <p:extLst>
      <p:ext uri="{BB962C8B-B14F-4D97-AF65-F5344CB8AC3E}">
        <p14:creationId xmlns:p14="http://schemas.microsoft.com/office/powerpoint/2010/main" val="210713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7209" y="3786188"/>
            <a:ext cx="5034608" cy="292539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13847" y="972622"/>
            <a:ext cx="18776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Ellipse</a:t>
            </a:r>
          </a:p>
          <a:p>
            <a:r>
              <a:rPr lang="en-US" dirty="0"/>
              <a:t>Area = Pi * A * B , </a:t>
            </a:r>
          </a:p>
        </p:txBody>
      </p:sp>
      <p:pic>
        <p:nvPicPr>
          <p:cNvPr id="1026" name="Picture 2" descr="Fig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595312"/>
            <a:ext cx="277177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84" y="2587959"/>
            <a:ext cx="4445603" cy="239645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071578" y="471487"/>
            <a:ext cx="1900238" cy="2600325"/>
            <a:chOff x="8986836" y="2800350"/>
            <a:chExt cx="1900238" cy="2600325"/>
          </a:xfrm>
        </p:grpSpPr>
        <p:sp>
          <p:nvSpPr>
            <p:cNvPr id="9" name="Isosceles Triangle 8"/>
            <p:cNvSpPr/>
            <p:nvPr/>
          </p:nvSpPr>
          <p:spPr>
            <a:xfrm>
              <a:off x="8986836" y="2800350"/>
              <a:ext cx="1900238" cy="1300163"/>
            </a:xfrm>
            <a:prstGeom prst="triangle">
              <a:avLst>
                <a:gd name="adj" fmla="val 484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Isosceles Triangle 9"/>
            <p:cNvSpPr/>
            <p:nvPr/>
          </p:nvSpPr>
          <p:spPr>
            <a:xfrm rot="10800000">
              <a:off x="8986836" y="4100512"/>
              <a:ext cx="1900238" cy="1300163"/>
            </a:xfrm>
            <a:prstGeom prst="triangle">
              <a:avLst>
                <a:gd name="adj" fmla="val 484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301163" y="3139857"/>
            <a:ext cx="2736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Cut in ½ and combine area </a:t>
            </a:r>
          </a:p>
          <a:p>
            <a:r>
              <a:rPr lang="en-US" dirty="0"/>
              <a:t>of 2 triangles ( ½ </a:t>
            </a:r>
            <a:r>
              <a:rPr lang="en-US" dirty="0" err="1"/>
              <a:t>bh</a:t>
            </a:r>
            <a:r>
              <a:rPr lang="en-US" dirty="0"/>
              <a:t>)x2</a:t>
            </a:r>
          </a:p>
        </p:txBody>
      </p:sp>
    </p:spTree>
    <p:extLst>
      <p:ext uri="{BB962C8B-B14F-4D97-AF65-F5344CB8AC3E}">
        <p14:creationId xmlns:p14="http://schemas.microsoft.com/office/powerpoint/2010/main" val="181345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cooper</dc:creator>
  <cp:lastModifiedBy>Cooper, Robin L.</cp:lastModifiedBy>
  <cp:revision>2</cp:revision>
  <dcterms:created xsi:type="dcterms:W3CDTF">2015-04-04T03:02:34Z</dcterms:created>
  <dcterms:modified xsi:type="dcterms:W3CDTF">2022-06-26T13:16:05Z</dcterms:modified>
</cp:coreProperties>
</file>